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6" r:id="rId3"/>
    <p:sldId id="269" r:id="rId4"/>
    <p:sldId id="267" r:id="rId5"/>
    <p:sldId id="264" r:id="rId6"/>
    <p:sldId id="274" r:id="rId7"/>
    <p:sldId id="280" r:id="rId8"/>
    <p:sldId id="261" r:id="rId9"/>
    <p:sldId id="275" r:id="rId10"/>
    <p:sldId id="265" r:id="rId11"/>
    <p:sldId id="263" r:id="rId12"/>
    <p:sldId id="262" r:id="rId13"/>
    <p:sldId id="260" r:id="rId14"/>
    <p:sldId id="259" r:id="rId15"/>
    <p:sldId id="277" r:id="rId16"/>
    <p:sldId id="276" r:id="rId17"/>
    <p:sldId id="278" r:id="rId18"/>
    <p:sldId id="279" r:id="rId19"/>
    <p:sldId id="258" r:id="rId20"/>
    <p:sldId id="272" r:id="rId21"/>
    <p:sldId id="271" r:id="rId22"/>
    <p:sldId id="270"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3" d="100"/>
          <a:sy n="73" d="100"/>
        </p:scale>
        <p:origin x="9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63DE-59FB-5491-62DF-D421504859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4A9E8B-DA65-D335-DAB2-90C8A7DFD8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F5E0F9-0D55-9C1D-987D-F6B2EAE36941}"/>
              </a:ext>
            </a:extLst>
          </p:cNvPr>
          <p:cNvSpPr>
            <a:spLocks noGrp="1"/>
          </p:cNvSpPr>
          <p:nvPr>
            <p:ph type="dt" sz="half" idx="10"/>
          </p:nvPr>
        </p:nvSpPr>
        <p:spPr/>
        <p:txBody>
          <a:bodyPr/>
          <a:lstStyle/>
          <a:p>
            <a:fld id="{6941472E-D4BD-490F-B293-9229DF17D878}" type="datetimeFigureOut">
              <a:rPr lang="en-IN" smtClean="0"/>
              <a:t>19-04-2024</a:t>
            </a:fld>
            <a:endParaRPr lang="en-IN"/>
          </a:p>
        </p:txBody>
      </p:sp>
      <p:sp>
        <p:nvSpPr>
          <p:cNvPr id="5" name="Footer Placeholder 4">
            <a:extLst>
              <a:ext uri="{FF2B5EF4-FFF2-40B4-BE49-F238E27FC236}">
                <a16:creationId xmlns:a16="http://schemas.microsoft.com/office/drawing/2014/main" id="{59ABEA30-A683-457A-26EC-E603988BAD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058F43-88C5-BDEF-8839-A74CF84DEB75}"/>
              </a:ext>
            </a:extLst>
          </p:cNvPr>
          <p:cNvSpPr>
            <a:spLocks noGrp="1"/>
          </p:cNvSpPr>
          <p:nvPr>
            <p:ph type="sldNum" sz="quarter" idx="12"/>
          </p:nvPr>
        </p:nvSpPr>
        <p:spPr/>
        <p:txBody>
          <a:bodyPr/>
          <a:lstStyle/>
          <a:p>
            <a:fld id="{EC54E3BA-CDCC-4B3D-98D5-FAFAFA90A675}" type="slidenum">
              <a:rPr lang="en-IN" smtClean="0"/>
              <a:t>‹#›</a:t>
            </a:fld>
            <a:endParaRPr lang="en-IN"/>
          </a:p>
        </p:txBody>
      </p:sp>
    </p:spTree>
    <p:extLst>
      <p:ext uri="{BB962C8B-B14F-4D97-AF65-F5344CB8AC3E}">
        <p14:creationId xmlns:p14="http://schemas.microsoft.com/office/powerpoint/2010/main" val="574440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C25F-6DC5-94E9-13D6-B3F3B2A734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DCC28B-6CD8-08DB-073D-F8BB6F6705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571D14-571D-D75E-2942-EAC67F74D016}"/>
              </a:ext>
            </a:extLst>
          </p:cNvPr>
          <p:cNvSpPr>
            <a:spLocks noGrp="1"/>
          </p:cNvSpPr>
          <p:nvPr>
            <p:ph type="dt" sz="half" idx="10"/>
          </p:nvPr>
        </p:nvSpPr>
        <p:spPr/>
        <p:txBody>
          <a:bodyPr/>
          <a:lstStyle/>
          <a:p>
            <a:fld id="{6941472E-D4BD-490F-B293-9229DF17D878}" type="datetimeFigureOut">
              <a:rPr lang="en-IN" smtClean="0"/>
              <a:t>19-04-2024</a:t>
            </a:fld>
            <a:endParaRPr lang="en-IN"/>
          </a:p>
        </p:txBody>
      </p:sp>
      <p:sp>
        <p:nvSpPr>
          <p:cNvPr id="5" name="Footer Placeholder 4">
            <a:extLst>
              <a:ext uri="{FF2B5EF4-FFF2-40B4-BE49-F238E27FC236}">
                <a16:creationId xmlns:a16="http://schemas.microsoft.com/office/drawing/2014/main" id="{FADCBBB3-F654-1B1C-6DDE-4509A46E2A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6DEF64-3D28-E204-A315-847D59F12D46}"/>
              </a:ext>
            </a:extLst>
          </p:cNvPr>
          <p:cNvSpPr>
            <a:spLocks noGrp="1"/>
          </p:cNvSpPr>
          <p:nvPr>
            <p:ph type="sldNum" sz="quarter" idx="12"/>
          </p:nvPr>
        </p:nvSpPr>
        <p:spPr/>
        <p:txBody>
          <a:bodyPr/>
          <a:lstStyle/>
          <a:p>
            <a:fld id="{EC54E3BA-CDCC-4B3D-98D5-FAFAFA90A675}" type="slidenum">
              <a:rPr lang="en-IN" smtClean="0"/>
              <a:t>‹#›</a:t>
            </a:fld>
            <a:endParaRPr lang="en-IN"/>
          </a:p>
        </p:txBody>
      </p:sp>
    </p:spTree>
    <p:extLst>
      <p:ext uri="{BB962C8B-B14F-4D97-AF65-F5344CB8AC3E}">
        <p14:creationId xmlns:p14="http://schemas.microsoft.com/office/powerpoint/2010/main" val="169772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B2CE92-962E-9069-B5FE-838BFF0DEA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A2B04F-06FD-3689-E725-A47C2B21CB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27DB34-8B20-3E92-8904-E7B8F294A9B6}"/>
              </a:ext>
            </a:extLst>
          </p:cNvPr>
          <p:cNvSpPr>
            <a:spLocks noGrp="1"/>
          </p:cNvSpPr>
          <p:nvPr>
            <p:ph type="dt" sz="half" idx="10"/>
          </p:nvPr>
        </p:nvSpPr>
        <p:spPr/>
        <p:txBody>
          <a:bodyPr/>
          <a:lstStyle/>
          <a:p>
            <a:fld id="{6941472E-D4BD-490F-B293-9229DF17D878}" type="datetimeFigureOut">
              <a:rPr lang="en-IN" smtClean="0"/>
              <a:t>19-04-2024</a:t>
            </a:fld>
            <a:endParaRPr lang="en-IN"/>
          </a:p>
        </p:txBody>
      </p:sp>
      <p:sp>
        <p:nvSpPr>
          <p:cNvPr id="5" name="Footer Placeholder 4">
            <a:extLst>
              <a:ext uri="{FF2B5EF4-FFF2-40B4-BE49-F238E27FC236}">
                <a16:creationId xmlns:a16="http://schemas.microsoft.com/office/drawing/2014/main" id="{16D137DD-E425-CED5-8C6D-4B3692AB17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B2FE2F-5357-2989-01A5-FD144B39BE30}"/>
              </a:ext>
            </a:extLst>
          </p:cNvPr>
          <p:cNvSpPr>
            <a:spLocks noGrp="1"/>
          </p:cNvSpPr>
          <p:nvPr>
            <p:ph type="sldNum" sz="quarter" idx="12"/>
          </p:nvPr>
        </p:nvSpPr>
        <p:spPr/>
        <p:txBody>
          <a:bodyPr/>
          <a:lstStyle/>
          <a:p>
            <a:fld id="{EC54E3BA-CDCC-4B3D-98D5-FAFAFA90A675}" type="slidenum">
              <a:rPr lang="en-IN" smtClean="0"/>
              <a:t>‹#›</a:t>
            </a:fld>
            <a:endParaRPr lang="en-IN"/>
          </a:p>
        </p:txBody>
      </p:sp>
    </p:spTree>
    <p:extLst>
      <p:ext uri="{BB962C8B-B14F-4D97-AF65-F5344CB8AC3E}">
        <p14:creationId xmlns:p14="http://schemas.microsoft.com/office/powerpoint/2010/main" val="3324794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4EDD9-F39A-3AA7-6646-02B95645D7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03C0D0-D1DA-A37A-98CF-7857F48FD3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FB3924-5123-4D40-15E6-7527DDAE861B}"/>
              </a:ext>
            </a:extLst>
          </p:cNvPr>
          <p:cNvSpPr>
            <a:spLocks noGrp="1"/>
          </p:cNvSpPr>
          <p:nvPr>
            <p:ph type="dt" sz="half" idx="10"/>
          </p:nvPr>
        </p:nvSpPr>
        <p:spPr/>
        <p:txBody>
          <a:bodyPr/>
          <a:lstStyle/>
          <a:p>
            <a:fld id="{6941472E-D4BD-490F-B293-9229DF17D878}" type="datetimeFigureOut">
              <a:rPr lang="en-IN" smtClean="0"/>
              <a:t>19-04-2024</a:t>
            </a:fld>
            <a:endParaRPr lang="en-IN"/>
          </a:p>
        </p:txBody>
      </p:sp>
      <p:sp>
        <p:nvSpPr>
          <p:cNvPr id="5" name="Footer Placeholder 4">
            <a:extLst>
              <a:ext uri="{FF2B5EF4-FFF2-40B4-BE49-F238E27FC236}">
                <a16:creationId xmlns:a16="http://schemas.microsoft.com/office/drawing/2014/main" id="{B8AD7B8F-ED5C-AC53-4B6C-4AA2DC46C3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1D58BB-DE88-B06C-12FA-8EFF72FD0078}"/>
              </a:ext>
            </a:extLst>
          </p:cNvPr>
          <p:cNvSpPr>
            <a:spLocks noGrp="1"/>
          </p:cNvSpPr>
          <p:nvPr>
            <p:ph type="sldNum" sz="quarter" idx="12"/>
          </p:nvPr>
        </p:nvSpPr>
        <p:spPr/>
        <p:txBody>
          <a:bodyPr/>
          <a:lstStyle/>
          <a:p>
            <a:fld id="{EC54E3BA-CDCC-4B3D-98D5-FAFAFA90A675}" type="slidenum">
              <a:rPr lang="en-IN" smtClean="0"/>
              <a:t>‹#›</a:t>
            </a:fld>
            <a:endParaRPr lang="en-IN"/>
          </a:p>
        </p:txBody>
      </p:sp>
    </p:spTree>
    <p:extLst>
      <p:ext uri="{BB962C8B-B14F-4D97-AF65-F5344CB8AC3E}">
        <p14:creationId xmlns:p14="http://schemas.microsoft.com/office/powerpoint/2010/main" val="3608617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9631-3DB7-57BF-9F4F-E2C7D0E5BD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ABF902-20A8-34B2-43EB-AA35CDB736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1C9299-4A43-DEBD-3304-16A183B256CA}"/>
              </a:ext>
            </a:extLst>
          </p:cNvPr>
          <p:cNvSpPr>
            <a:spLocks noGrp="1"/>
          </p:cNvSpPr>
          <p:nvPr>
            <p:ph type="dt" sz="half" idx="10"/>
          </p:nvPr>
        </p:nvSpPr>
        <p:spPr/>
        <p:txBody>
          <a:bodyPr/>
          <a:lstStyle/>
          <a:p>
            <a:fld id="{6941472E-D4BD-490F-B293-9229DF17D878}" type="datetimeFigureOut">
              <a:rPr lang="en-IN" smtClean="0"/>
              <a:t>19-04-2024</a:t>
            </a:fld>
            <a:endParaRPr lang="en-IN"/>
          </a:p>
        </p:txBody>
      </p:sp>
      <p:sp>
        <p:nvSpPr>
          <p:cNvPr id="5" name="Footer Placeholder 4">
            <a:extLst>
              <a:ext uri="{FF2B5EF4-FFF2-40B4-BE49-F238E27FC236}">
                <a16:creationId xmlns:a16="http://schemas.microsoft.com/office/drawing/2014/main" id="{8D797605-FDC2-94B2-7A11-F7C447FB93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B5D1CD-EF38-DDB2-0529-0781793380E1}"/>
              </a:ext>
            </a:extLst>
          </p:cNvPr>
          <p:cNvSpPr>
            <a:spLocks noGrp="1"/>
          </p:cNvSpPr>
          <p:nvPr>
            <p:ph type="sldNum" sz="quarter" idx="12"/>
          </p:nvPr>
        </p:nvSpPr>
        <p:spPr/>
        <p:txBody>
          <a:bodyPr/>
          <a:lstStyle/>
          <a:p>
            <a:fld id="{EC54E3BA-CDCC-4B3D-98D5-FAFAFA90A675}" type="slidenum">
              <a:rPr lang="en-IN" smtClean="0"/>
              <a:t>‹#›</a:t>
            </a:fld>
            <a:endParaRPr lang="en-IN"/>
          </a:p>
        </p:txBody>
      </p:sp>
    </p:spTree>
    <p:extLst>
      <p:ext uri="{BB962C8B-B14F-4D97-AF65-F5344CB8AC3E}">
        <p14:creationId xmlns:p14="http://schemas.microsoft.com/office/powerpoint/2010/main" val="405967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CDB1-CE47-7952-0045-286D8B702C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14998D-725C-71FE-C00C-CD23975B43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DF25DD-1D55-439C-66EB-B1AF12579C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956337-8132-1EBA-8CAE-A6EA36EBC7A5}"/>
              </a:ext>
            </a:extLst>
          </p:cNvPr>
          <p:cNvSpPr>
            <a:spLocks noGrp="1"/>
          </p:cNvSpPr>
          <p:nvPr>
            <p:ph type="dt" sz="half" idx="10"/>
          </p:nvPr>
        </p:nvSpPr>
        <p:spPr/>
        <p:txBody>
          <a:bodyPr/>
          <a:lstStyle/>
          <a:p>
            <a:fld id="{6941472E-D4BD-490F-B293-9229DF17D878}" type="datetimeFigureOut">
              <a:rPr lang="en-IN" smtClean="0"/>
              <a:t>19-04-2024</a:t>
            </a:fld>
            <a:endParaRPr lang="en-IN"/>
          </a:p>
        </p:txBody>
      </p:sp>
      <p:sp>
        <p:nvSpPr>
          <p:cNvPr id="6" name="Footer Placeholder 5">
            <a:extLst>
              <a:ext uri="{FF2B5EF4-FFF2-40B4-BE49-F238E27FC236}">
                <a16:creationId xmlns:a16="http://schemas.microsoft.com/office/drawing/2014/main" id="{0D67497A-D684-A1A4-D23D-E7655D7184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11E6BB-BB1F-9CA3-ADBD-357ECBFD9D70}"/>
              </a:ext>
            </a:extLst>
          </p:cNvPr>
          <p:cNvSpPr>
            <a:spLocks noGrp="1"/>
          </p:cNvSpPr>
          <p:nvPr>
            <p:ph type="sldNum" sz="quarter" idx="12"/>
          </p:nvPr>
        </p:nvSpPr>
        <p:spPr/>
        <p:txBody>
          <a:bodyPr/>
          <a:lstStyle/>
          <a:p>
            <a:fld id="{EC54E3BA-CDCC-4B3D-98D5-FAFAFA90A675}" type="slidenum">
              <a:rPr lang="en-IN" smtClean="0"/>
              <a:t>‹#›</a:t>
            </a:fld>
            <a:endParaRPr lang="en-IN"/>
          </a:p>
        </p:txBody>
      </p:sp>
    </p:spTree>
    <p:extLst>
      <p:ext uri="{BB962C8B-B14F-4D97-AF65-F5344CB8AC3E}">
        <p14:creationId xmlns:p14="http://schemas.microsoft.com/office/powerpoint/2010/main" val="2020404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C92B-6B73-EDE3-E46E-63978A4150A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77F6D1-CED4-43D4-E7B0-E75932D9EE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48CCEE-8A07-2C79-5730-879D17F8A1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09A8DA5-E61C-6A46-3914-427199159A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043762-BD0A-99D2-A73B-EF49EC2FA9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1F682E-61F2-0FC7-72DC-AB005379C412}"/>
              </a:ext>
            </a:extLst>
          </p:cNvPr>
          <p:cNvSpPr>
            <a:spLocks noGrp="1"/>
          </p:cNvSpPr>
          <p:nvPr>
            <p:ph type="dt" sz="half" idx="10"/>
          </p:nvPr>
        </p:nvSpPr>
        <p:spPr/>
        <p:txBody>
          <a:bodyPr/>
          <a:lstStyle/>
          <a:p>
            <a:fld id="{6941472E-D4BD-490F-B293-9229DF17D878}" type="datetimeFigureOut">
              <a:rPr lang="en-IN" smtClean="0"/>
              <a:t>19-04-2024</a:t>
            </a:fld>
            <a:endParaRPr lang="en-IN"/>
          </a:p>
        </p:txBody>
      </p:sp>
      <p:sp>
        <p:nvSpPr>
          <p:cNvPr id="8" name="Footer Placeholder 7">
            <a:extLst>
              <a:ext uri="{FF2B5EF4-FFF2-40B4-BE49-F238E27FC236}">
                <a16:creationId xmlns:a16="http://schemas.microsoft.com/office/drawing/2014/main" id="{3578E949-5D20-9108-FEAA-02F95B4EEE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91DB107-313F-FADE-AAB4-5006EAC4EA69}"/>
              </a:ext>
            </a:extLst>
          </p:cNvPr>
          <p:cNvSpPr>
            <a:spLocks noGrp="1"/>
          </p:cNvSpPr>
          <p:nvPr>
            <p:ph type="sldNum" sz="quarter" idx="12"/>
          </p:nvPr>
        </p:nvSpPr>
        <p:spPr/>
        <p:txBody>
          <a:bodyPr/>
          <a:lstStyle/>
          <a:p>
            <a:fld id="{EC54E3BA-CDCC-4B3D-98D5-FAFAFA90A675}" type="slidenum">
              <a:rPr lang="en-IN" smtClean="0"/>
              <a:t>‹#›</a:t>
            </a:fld>
            <a:endParaRPr lang="en-IN"/>
          </a:p>
        </p:txBody>
      </p:sp>
    </p:spTree>
    <p:extLst>
      <p:ext uri="{BB962C8B-B14F-4D97-AF65-F5344CB8AC3E}">
        <p14:creationId xmlns:p14="http://schemas.microsoft.com/office/powerpoint/2010/main" val="1733789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A4132-B253-E7AF-2EF2-E4BF293A1B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6E055A-1466-932E-E37F-D07CAEA26A10}"/>
              </a:ext>
            </a:extLst>
          </p:cNvPr>
          <p:cNvSpPr>
            <a:spLocks noGrp="1"/>
          </p:cNvSpPr>
          <p:nvPr>
            <p:ph type="dt" sz="half" idx="10"/>
          </p:nvPr>
        </p:nvSpPr>
        <p:spPr/>
        <p:txBody>
          <a:bodyPr/>
          <a:lstStyle/>
          <a:p>
            <a:fld id="{6941472E-D4BD-490F-B293-9229DF17D878}" type="datetimeFigureOut">
              <a:rPr lang="en-IN" smtClean="0"/>
              <a:t>19-04-2024</a:t>
            </a:fld>
            <a:endParaRPr lang="en-IN"/>
          </a:p>
        </p:txBody>
      </p:sp>
      <p:sp>
        <p:nvSpPr>
          <p:cNvPr id="4" name="Footer Placeholder 3">
            <a:extLst>
              <a:ext uri="{FF2B5EF4-FFF2-40B4-BE49-F238E27FC236}">
                <a16:creationId xmlns:a16="http://schemas.microsoft.com/office/drawing/2014/main" id="{D2FE764C-2495-19BF-8D2F-B4390533C0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9C7C56D-98A4-A915-C2EB-AED3CB16A355}"/>
              </a:ext>
            </a:extLst>
          </p:cNvPr>
          <p:cNvSpPr>
            <a:spLocks noGrp="1"/>
          </p:cNvSpPr>
          <p:nvPr>
            <p:ph type="sldNum" sz="quarter" idx="12"/>
          </p:nvPr>
        </p:nvSpPr>
        <p:spPr/>
        <p:txBody>
          <a:bodyPr/>
          <a:lstStyle/>
          <a:p>
            <a:fld id="{EC54E3BA-CDCC-4B3D-98D5-FAFAFA90A675}" type="slidenum">
              <a:rPr lang="en-IN" smtClean="0"/>
              <a:t>‹#›</a:t>
            </a:fld>
            <a:endParaRPr lang="en-IN"/>
          </a:p>
        </p:txBody>
      </p:sp>
    </p:spTree>
    <p:extLst>
      <p:ext uri="{BB962C8B-B14F-4D97-AF65-F5344CB8AC3E}">
        <p14:creationId xmlns:p14="http://schemas.microsoft.com/office/powerpoint/2010/main" val="302919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C8E67F-3ED5-4AC3-784A-F2D19851F85D}"/>
              </a:ext>
            </a:extLst>
          </p:cNvPr>
          <p:cNvSpPr>
            <a:spLocks noGrp="1"/>
          </p:cNvSpPr>
          <p:nvPr>
            <p:ph type="dt" sz="half" idx="10"/>
          </p:nvPr>
        </p:nvSpPr>
        <p:spPr/>
        <p:txBody>
          <a:bodyPr/>
          <a:lstStyle/>
          <a:p>
            <a:fld id="{6941472E-D4BD-490F-B293-9229DF17D878}" type="datetimeFigureOut">
              <a:rPr lang="en-IN" smtClean="0"/>
              <a:t>19-04-2024</a:t>
            </a:fld>
            <a:endParaRPr lang="en-IN"/>
          </a:p>
        </p:txBody>
      </p:sp>
      <p:sp>
        <p:nvSpPr>
          <p:cNvPr id="3" name="Footer Placeholder 2">
            <a:extLst>
              <a:ext uri="{FF2B5EF4-FFF2-40B4-BE49-F238E27FC236}">
                <a16:creationId xmlns:a16="http://schemas.microsoft.com/office/drawing/2014/main" id="{60CF9FFA-4628-66B2-1A4A-1F87135F1B9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B24854C-2A52-FACE-7A80-CEE465D754DA}"/>
              </a:ext>
            </a:extLst>
          </p:cNvPr>
          <p:cNvSpPr>
            <a:spLocks noGrp="1"/>
          </p:cNvSpPr>
          <p:nvPr>
            <p:ph type="sldNum" sz="quarter" idx="12"/>
          </p:nvPr>
        </p:nvSpPr>
        <p:spPr/>
        <p:txBody>
          <a:bodyPr/>
          <a:lstStyle/>
          <a:p>
            <a:fld id="{EC54E3BA-CDCC-4B3D-98D5-FAFAFA90A675}" type="slidenum">
              <a:rPr lang="en-IN" smtClean="0"/>
              <a:t>‹#›</a:t>
            </a:fld>
            <a:endParaRPr lang="en-IN"/>
          </a:p>
        </p:txBody>
      </p:sp>
    </p:spTree>
    <p:extLst>
      <p:ext uri="{BB962C8B-B14F-4D97-AF65-F5344CB8AC3E}">
        <p14:creationId xmlns:p14="http://schemas.microsoft.com/office/powerpoint/2010/main" val="1393804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9D3D-47C4-4B68-8C66-CA79EDC1C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CAE8110-94BF-D407-321C-B0151266AD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6EDF6A-E29F-8008-C6AE-BC2DB7ED8B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E570F-0235-31F0-135D-116D03A667D2}"/>
              </a:ext>
            </a:extLst>
          </p:cNvPr>
          <p:cNvSpPr>
            <a:spLocks noGrp="1"/>
          </p:cNvSpPr>
          <p:nvPr>
            <p:ph type="dt" sz="half" idx="10"/>
          </p:nvPr>
        </p:nvSpPr>
        <p:spPr/>
        <p:txBody>
          <a:bodyPr/>
          <a:lstStyle/>
          <a:p>
            <a:fld id="{6941472E-D4BD-490F-B293-9229DF17D878}" type="datetimeFigureOut">
              <a:rPr lang="en-IN" smtClean="0"/>
              <a:t>19-04-2024</a:t>
            </a:fld>
            <a:endParaRPr lang="en-IN"/>
          </a:p>
        </p:txBody>
      </p:sp>
      <p:sp>
        <p:nvSpPr>
          <p:cNvPr id="6" name="Footer Placeholder 5">
            <a:extLst>
              <a:ext uri="{FF2B5EF4-FFF2-40B4-BE49-F238E27FC236}">
                <a16:creationId xmlns:a16="http://schemas.microsoft.com/office/drawing/2014/main" id="{F149C4DE-1F0F-413A-4C89-E9D7878234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04C1E4-FE42-A432-476D-66A8172C4550}"/>
              </a:ext>
            </a:extLst>
          </p:cNvPr>
          <p:cNvSpPr>
            <a:spLocks noGrp="1"/>
          </p:cNvSpPr>
          <p:nvPr>
            <p:ph type="sldNum" sz="quarter" idx="12"/>
          </p:nvPr>
        </p:nvSpPr>
        <p:spPr/>
        <p:txBody>
          <a:bodyPr/>
          <a:lstStyle/>
          <a:p>
            <a:fld id="{EC54E3BA-CDCC-4B3D-98D5-FAFAFA90A675}" type="slidenum">
              <a:rPr lang="en-IN" smtClean="0"/>
              <a:t>‹#›</a:t>
            </a:fld>
            <a:endParaRPr lang="en-IN"/>
          </a:p>
        </p:txBody>
      </p:sp>
    </p:spTree>
    <p:extLst>
      <p:ext uri="{BB962C8B-B14F-4D97-AF65-F5344CB8AC3E}">
        <p14:creationId xmlns:p14="http://schemas.microsoft.com/office/powerpoint/2010/main" val="3131402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0B27-B65F-B85A-178A-9A8244239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28AB57-6B5E-944C-84AA-0467C11FCF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4CAD12-4EC0-35A9-9913-11F5F9791D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499D9F-04A8-82F3-B3F0-FE76F3A0159C}"/>
              </a:ext>
            </a:extLst>
          </p:cNvPr>
          <p:cNvSpPr>
            <a:spLocks noGrp="1"/>
          </p:cNvSpPr>
          <p:nvPr>
            <p:ph type="dt" sz="half" idx="10"/>
          </p:nvPr>
        </p:nvSpPr>
        <p:spPr/>
        <p:txBody>
          <a:bodyPr/>
          <a:lstStyle/>
          <a:p>
            <a:fld id="{6941472E-D4BD-490F-B293-9229DF17D878}" type="datetimeFigureOut">
              <a:rPr lang="en-IN" smtClean="0"/>
              <a:t>19-04-2024</a:t>
            </a:fld>
            <a:endParaRPr lang="en-IN"/>
          </a:p>
        </p:txBody>
      </p:sp>
      <p:sp>
        <p:nvSpPr>
          <p:cNvPr id="6" name="Footer Placeholder 5">
            <a:extLst>
              <a:ext uri="{FF2B5EF4-FFF2-40B4-BE49-F238E27FC236}">
                <a16:creationId xmlns:a16="http://schemas.microsoft.com/office/drawing/2014/main" id="{EDCC25DB-991E-12DF-B61C-B130271DF0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2BBEDE-120D-145F-E55B-75038129C762}"/>
              </a:ext>
            </a:extLst>
          </p:cNvPr>
          <p:cNvSpPr>
            <a:spLocks noGrp="1"/>
          </p:cNvSpPr>
          <p:nvPr>
            <p:ph type="sldNum" sz="quarter" idx="12"/>
          </p:nvPr>
        </p:nvSpPr>
        <p:spPr/>
        <p:txBody>
          <a:bodyPr/>
          <a:lstStyle/>
          <a:p>
            <a:fld id="{EC54E3BA-CDCC-4B3D-98D5-FAFAFA90A675}" type="slidenum">
              <a:rPr lang="en-IN" smtClean="0"/>
              <a:t>‹#›</a:t>
            </a:fld>
            <a:endParaRPr lang="en-IN"/>
          </a:p>
        </p:txBody>
      </p:sp>
    </p:spTree>
    <p:extLst>
      <p:ext uri="{BB962C8B-B14F-4D97-AF65-F5344CB8AC3E}">
        <p14:creationId xmlns:p14="http://schemas.microsoft.com/office/powerpoint/2010/main" val="4048192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9D3BCB-C336-324F-2F1C-FAB731FD4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126B8E-EB0B-A228-9BFB-DBD69B59F7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BFF90F-2EAC-DCE4-9328-16069E9C76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1472E-D4BD-490F-B293-9229DF17D878}" type="datetimeFigureOut">
              <a:rPr lang="en-IN" smtClean="0"/>
              <a:t>19-04-2024</a:t>
            </a:fld>
            <a:endParaRPr lang="en-IN"/>
          </a:p>
        </p:txBody>
      </p:sp>
      <p:sp>
        <p:nvSpPr>
          <p:cNvPr id="5" name="Footer Placeholder 4">
            <a:extLst>
              <a:ext uri="{FF2B5EF4-FFF2-40B4-BE49-F238E27FC236}">
                <a16:creationId xmlns:a16="http://schemas.microsoft.com/office/drawing/2014/main" id="{C2D1E14F-65C7-6A06-A760-F06B40A07A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2F7648B-84C1-F846-F961-00F1C83AB7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4E3BA-CDCC-4B3D-98D5-FAFAFA90A675}" type="slidenum">
              <a:rPr lang="en-IN" smtClean="0"/>
              <a:t>‹#›</a:t>
            </a:fld>
            <a:endParaRPr lang="en-IN"/>
          </a:p>
        </p:txBody>
      </p:sp>
    </p:spTree>
    <p:extLst>
      <p:ext uri="{BB962C8B-B14F-4D97-AF65-F5344CB8AC3E}">
        <p14:creationId xmlns:p14="http://schemas.microsoft.com/office/powerpoint/2010/main" val="94688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Srinubabu123/Nodejs-Project-Resturan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jquery.com/" TargetMode="External"/><Relationship Id="rId2" Type="http://schemas.openxmlformats.org/officeDocument/2006/relationships/hyperlink" Target="https://developer.mozilla.org/" TargetMode="External"/><Relationship Id="rId1" Type="http://schemas.openxmlformats.org/officeDocument/2006/relationships/slideLayout" Target="../slideLayouts/slideLayout2.xml"/><Relationship Id="rId6" Type="http://schemas.openxmlformats.org/officeDocument/2006/relationships/hyperlink" Target="https://www.mongodb.com/" TargetMode="External"/><Relationship Id="rId5" Type="http://schemas.openxmlformats.org/officeDocument/2006/relationships/hyperlink" Target="https://nodejs.org/" TargetMode="External"/><Relationship Id="rId4" Type="http://schemas.openxmlformats.org/officeDocument/2006/relationships/hyperlink" Target="https://getbootstrap.com/"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A1E5-A167-E004-BB88-68105DCCF876}"/>
              </a:ext>
            </a:extLst>
          </p:cNvPr>
          <p:cNvSpPr>
            <a:spLocks noGrp="1"/>
          </p:cNvSpPr>
          <p:nvPr>
            <p:ph type="title"/>
          </p:nvPr>
        </p:nvSpPr>
        <p:spPr/>
        <p:txBody>
          <a:bodyPr/>
          <a:lstStyle/>
          <a:p>
            <a:r>
              <a:rPr lang="en-US" dirty="0">
                <a:solidFill>
                  <a:schemeClr val="accent2">
                    <a:lumMod val="75000"/>
                  </a:schemeClr>
                </a:solidFill>
              </a:rPr>
              <a:t>FOOD RESTURANT WEBSITE</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id="{2EA2FF41-6F72-DAA6-83DD-3DE2915CF3AE}"/>
              </a:ext>
            </a:extLst>
          </p:cNvPr>
          <p:cNvSpPr>
            <a:spLocks noGrp="1"/>
          </p:cNvSpPr>
          <p:nvPr>
            <p:ph idx="1"/>
          </p:nvPr>
        </p:nvSpPr>
        <p:spPr/>
        <p:txBody>
          <a:bodyPr/>
          <a:lstStyle/>
          <a:p>
            <a:pPr marL="2286000" lvl="2">
              <a:lnSpc>
                <a:spcPct val="107000"/>
              </a:lnSpc>
              <a:spcAft>
                <a:spcPts val="800"/>
              </a:spcAft>
            </a:pPr>
            <a:r>
              <a:rPr lang="en-IN" kern="100" dirty="0">
                <a:effectLst/>
                <a:latin typeface="Tahoma" panose="020B0604030504040204" pitchFamily="34" charset="0"/>
                <a:ea typeface="Calibri" panose="020F0502020204030204" pitchFamily="34" charset="0"/>
                <a:cs typeface="Times New Roman" panose="02020603050405020304" pitchFamily="18" charset="0"/>
              </a:rPr>
              <a:t>Name: N. Srinu Babu</a:t>
            </a:r>
          </a:p>
          <a:p>
            <a:pPr marL="2286000" lvl="2">
              <a:lnSpc>
                <a:spcPct val="107000"/>
              </a:lnSpc>
              <a:spcAft>
                <a:spcPts val="800"/>
              </a:spcAft>
            </a:pPr>
            <a:r>
              <a:rPr lang="en-IN" kern="100" dirty="0">
                <a:effectLst/>
                <a:latin typeface="Tahoma" panose="020B0604030504040204" pitchFamily="34" charset="0"/>
                <a:ea typeface="Calibri" panose="020F0502020204030204" pitchFamily="34" charset="0"/>
                <a:cs typeface="Times New Roman" panose="02020603050405020304" pitchFamily="18" charset="0"/>
              </a:rPr>
              <a:t>Reg No: 12217942</a:t>
            </a:r>
          </a:p>
          <a:p>
            <a:pPr marL="2286000" lvl="2">
              <a:lnSpc>
                <a:spcPct val="107000"/>
              </a:lnSpc>
              <a:spcAft>
                <a:spcPts val="800"/>
              </a:spcAft>
            </a:pPr>
            <a:r>
              <a:rPr lang="en-IN" kern="100" dirty="0">
                <a:effectLst/>
                <a:latin typeface="Tahoma" panose="020B0604030504040204" pitchFamily="34" charset="0"/>
                <a:ea typeface="Calibri" panose="020F0502020204030204" pitchFamily="34" charset="0"/>
                <a:cs typeface="Times New Roman" panose="02020603050405020304" pitchFamily="18" charset="0"/>
              </a:rPr>
              <a:t>Branch: B. Tech (CSE)</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0" lvl="2">
              <a:lnSpc>
                <a:spcPct val="107000"/>
              </a:lnSpc>
              <a:spcAft>
                <a:spcPts val="800"/>
              </a:spcAft>
            </a:pPr>
            <a:r>
              <a:rPr lang="en-IN" kern="100" dirty="0">
                <a:effectLst/>
                <a:latin typeface="Tahoma" panose="020B0604030504040204" pitchFamily="34" charset="0"/>
                <a:ea typeface="Calibri" panose="020F0502020204030204" pitchFamily="34" charset="0"/>
                <a:cs typeface="Times New Roman" panose="02020603050405020304" pitchFamily="18" charset="0"/>
              </a:rPr>
              <a:t>Course: Advance Web Development</a:t>
            </a:r>
          </a:p>
          <a:p>
            <a:pPr marL="2286000" lvl="2">
              <a:lnSpc>
                <a:spcPct val="107000"/>
              </a:lnSpc>
              <a:spcAft>
                <a:spcPts val="800"/>
              </a:spcAft>
            </a:pPr>
            <a:r>
              <a:rPr lang="en-IN" kern="100" dirty="0">
                <a:effectLst/>
                <a:latin typeface="Tahoma" panose="020B0604030504040204" pitchFamily="34" charset="0"/>
                <a:ea typeface="Calibri" panose="020F0502020204030204" pitchFamily="34" charset="0"/>
                <a:cs typeface="Times New Roman" panose="02020603050405020304" pitchFamily="18" charset="0"/>
              </a:rPr>
              <a:t>Course Id: INT222</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0" lvl="2">
              <a:lnSpc>
                <a:spcPct val="107000"/>
              </a:lnSpc>
              <a:spcAft>
                <a:spcPts val="800"/>
              </a:spcAft>
            </a:pPr>
            <a:r>
              <a:rPr lang="en-IN" kern="100" dirty="0">
                <a:effectLst/>
                <a:latin typeface="Tahoma" panose="020B0604030504040204" pitchFamily="34" charset="0"/>
                <a:ea typeface="Calibri" panose="020F0502020204030204" pitchFamily="34" charset="0"/>
                <a:cs typeface="Times New Roman" panose="02020603050405020304" pitchFamily="18" charset="0"/>
              </a:rPr>
              <a:t>Faculty: Mamta Sharma</a:t>
            </a:r>
          </a:p>
          <a:p>
            <a:pPr marL="2286000" lvl="2">
              <a:lnSpc>
                <a:spcPct val="107000"/>
              </a:lnSpc>
              <a:spcAft>
                <a:spcPts val="800"/>
              </a:spcAft>
            </a:pPr>
            <a:r>
              <a:rPr lang="en-IN" kern="100" dirty="0">
                <a:effectLst/>
                <a:latin typeface="Tahoma" panose="020B0604030504040204" pitchFamily="34" charset="0"/>
                <a:ea typeface="Calibri" panose="020F0502020204030204" pitchFamily="34" charset="0"/>
                <a:cs typeface="Times New Roman" panose="02020603050405020304" pitchFamily="18" charset="0"/>
              </a:rPr>
              <a:t>Submission Date: 19-April-2024</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50284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FF80-8513-D53B-E030-6F5921AAAA5A}"/>
              </a:ext>
            </a:extLst>
          </p:cNvPr>
          <p:cNvSpPr>
            <a:spLocks noGrp="1"/>
          </p:cNvSpPr>
          <p:nvPr>
            <p:ph type="title"/>
          </p:nvPr>
        </p:nvSpPr>
        <p:spPr/>
        <p:txBody>
          <a:bodyPr/>
          <a:lstStyle/>
          <a:p>
            <a:r>
              <a:rPr lang="en-US" dirty="0"/>
              <a:t>EVENTS</a:t>
            </a:r>
            <a:endParaRPr lang="en-IN" dirty="0"/>
          </a:p>
        </p:txBody>
      </p:sp>
      <p:pic>
        <p:nvPicPr>
          <p:cNvPr id="5" name="Content Placeholder 4">
            <a:extLst>
              <a:ext uri="{FF2B5EF4-FFF2-40B4-BE49-F238E27FC236}">
                <a16:creationId xmlns:a16="http://schemas.microsoft.com/office/drawing/2014/main" id="{62382247-41D5-1709-192F-A68D9DEC81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0179" y="1825625"/>
            <a:ext cx="10251642" cy="4351338"/>
          </a:xfrm>
        </p:spPr>
      </p:pic>
    </p:spTree>
    <p:extLst>
      <p:ext uri="{BB962C8B-B14F-4D97-AF65-F5344CB8AC3E}">
        <p14:creationId xmlns:p14="http://schemas.microsoft.com/office/powerpoint/2010/main" val="2761394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DC98-1BDA-E5EA-C5B3-2D914A56028E}"/>
              </a:ext>
            </a:extLst>
          </p:cNvPr>
          <p:cNvSpPr>
            <a:spLocks noGrp="1"/>
          </p:cNvSpPr>
          <p:nvPr>
            <p:ph type="title"/>
          </p:nvPr>
        </p:nvSpPr>
        <p:spPr/>
        <p:txBody>
          <a:bodyPr/>
          <a:lstStyle/>
          <a:p>
            <a:r>
              <a:rPr lang="en-US" dirty="0"/>
              <a:t>CHEFS PROFILE</a:t>
            </a:r>
            <a:endParaRPr lang="en-IN" dirty="0"/>
          </a:p>
        </p:txBody>
      </p:sp>
      <p:pic>
        <p:nvPicPr>
          <p:cNvPr id="5" name="Content Placeholder 4">
            <a:extLst>
              <a:ext uri="{FF2B5EF4-FFF2-40B4-BE49-F238E27FC236}">
                <a16:creationId xmlns:a16="http://schemas.microsoft.com/office/drawing/2014/main" id="{52B62B88-4209-8C24-C84A-103EB915ED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3729" y="1825625"/>
            <a:ext cx="8864541" cy="4351338"/>
          </a:xfrm>
        </p:spPr>
      </p:pic>
    </p:spTree>
    <p:extLst>
      <p:ext uri="{BB962C8B-B14F-4D97-AF65-F5344CB8AC3E}">
        <p14:creationId xmlns:p14="http://schemas.microsoft.com/office/powerpoint/2010/main" val="587197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3384-886E-5979-15A2-244072AAE395}"/>
              </a:ext>
            </a:extLst>
          </p:cNvPr>
          <p:cNvSpPr>
            <a:spLocks noGrp="1"/>
          </p:cNvSpPr>
          <p:nvPr>
            <p:ph type="title"/>
          </p:nvPr>
        </p:nvSpPr>
        <p:spPr/>
        <p:txBody>
          <a:bodyPr/>
          <a:lstStyle/>
          <a:p>
            <a:r>
              <a:rPr lang="en-US" dirty="0"/>
              <a:t>BOOKING TABLE</a:t>
            </a:r>
            <a:endParaRPr lang="en-IN" dirty="0"/>
          </a:p>
        </p:txBody>
      </p:sp>
      <p:pic>
        <p:nvPicPr>
          <p:cNvPr id="7" name="Content Placeholder 6">
            <a:extLst>
              <a:ext uri="{FF2B5EF4-FFF2-40B4-BE49-F238E27FC236}">
                <a16:creationId xmlns:a16="http://schemas.microsoft.com/office/drawing/2014/main" id="{7DF0E5C2-C392-3142-EA94-F03F1C2AFD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2893" y="1825625"/>
            <a:ext cx="8206213" cy="4351338"/>
          </a:xfrm>
        </p:spPr>
      </p:pic>
    </p:spTree>
    <p:extLst>
      <p:ext uri="{BB962C8B-B14F-4D97-AF65-F5344CB8AC3E}">
        <p14:creationId xmlns:p14="http://schemas.microsoft.com/office/powerpoint/2010/main" val="273955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937F-D643-FD45-6DE2-9319D1684339}"/>
              </a:ext>
            </a:extLst>
          </p:cNvPr>
          <p:cNvSpPr>
            <a:spLocks noGrp="1"/>
          </p:cNvSpPr>
          <p:nvPr>
            <p:ph type="title"/>
          </p:nvPr>
        </p:nvSpPr>
        <p:spPr>
          <a:xfrm>
            <a:off x="620110" y="1"/>
            <a:ext cx="10733690" cy="945930"/>
          </a:xfrm>
        </p:spPr>
        <p:txBody>
          <a:bodyPr/>
          <a:lstStyle/>
          <a:p>
            <a:r>
              <a:rPr lang="en-US" dirty="0">
                <a:effectLst/>
                <a:latin typeface="Arial" panose="020B0604020202020204" pitchFamily="34" charset="0"/>
              </a:rPr>
              <a:t>JavaScript code for Booking Table</a:t>
            </a:r>
            <a:endParaRPr lang="en-IN" dirty="0"/>
          </a:p>
        </p:txBody>
      </p:sp>
      <p:sp>
        <p:nvSpPr>
          <p:cNvPr id="3" name="Content Placeholder 2">
            <a:extLst>
              <a:ext uri="{FF2B5EF4-FFF2-40B4-BE49-F238E27FC236}">
                <a16:creationId xmlns:a16="http://schemas.microsoft.com/office/drawing/2014/main" id="{D51BA75B-410E-048A-E9B0-0ACC223C02CD}"/>
              </a:ext>
            </a:extLst>
          </p:cNvPr>
          <p:cNvSpPr>
            <a:spLocks noGrp="1"/>
          </p:cNvSpPr>
          <p:nvPr>
            <p:ph idx="1"/>
          </p:nvPr>
        </p:nvSpPr>
        <p:spPr>
          <a:xfrm>
            <a:off x="620110" y="1019503"/>
            <a:ext cx="10733690" cy="5157460"/>
          </a:xfrm>
        </p:spPr>
        <p:txBody>
          <a:bodyPr>
            <a:normAutofit/>
          </a:bodyPr>
          <a:lstStyle/>
          <a:p>
            <a:r>
              <a:rPr lang="en-US" sz="2000" dirty="0">
                <a:effectLst/>
                <a:latin typeface="Arial" panose="020B0604020202020204" pitchFamily="34" charset="0"/>
              </a:rPr>
              <a:t>Certainly! Below is a basic example of JavaScript code for a table booking form. This code assumes you have an HTML form with fields for the customer's name, email, phone number, date, time, and number of guests, and a button to submit the form</a:t>
            </a:r>
            <a:endParaRPr lang="en-IN" sz="2000" dirty="0"/>
          </a:p>
        </p:txBody>
      </p:sp>
      <p:pic>
        <p:nvPicPr>
          <p:cNvPr id="5" name="Picture 4">
            <a:extLst>
              <a:ext uri="{FF2B5EF4-FFF2-40B4-BE49-F238E27FC236}">
                <a16:creationId xmlns:a16="http://schemas.microsoft.com/office/drawing/2014/main" id="{E198E368-03FD-0236-CE0C-FB6C30D06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10" y="2188287"/>
            <a:ext cx="11221332" cy="4062248"/>
          </a:xfrm>
          <a:prstGeom prst="rect">
            <a:avLst/>
          </a:prstGeom>
        </p:spPr>
      </p:pic>
    </p:spTree>
    <p:extLst>
      <p:ext uri="{BB962C8B-B14F-4D97-AF65-F5344CB8AC3E}">
        <p14:creationId xmlns:p14="http://schemas.microsoft.com/office/powerpoint/2010/main" val="419008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54F8A-E7A3-A935-2125-C8090F5DA037}"/>
              </a:ext>
            </a:extLst>
          </p:cNvPr>
          <p:cNvSpPr>
            <a:spLocks noGrp="1"/>
          </p:cNvSpPr>
          <p:nvPr>
            <p:ph type="title"/>
          </p:nvPr>
        </p:nvSpPr>
        <p:spPr/>
        <p:txBody>
          <a:bodyPr/>
          <a:lstStyle/>
          <a:p>
            <a:r>
              <a:rPr lang="en-US" dirty="0"/>
              <a:t>CONTACT</a:t>
            </a:r>
            <a:endParaRPr lang="en-IN" dirty="0"/>
          </a:p>
        </p:txBody>
      </p:sp>
      <p:pic>
        <p:nvPicPr>
          <p:cNvPr id="5" name="Content Placeholder 4">
            <a:extLst>
              <a:ext uri="{FF2B5EF4-FFF2-40B4-BE49-F238E27FC236}">
                <a16:creationId xmlns:a16="http://schemas.microsoft.com/office/drawing/2014/main" id="{F9F626BC-2758-713A-4D75-A34B315D86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8109" y="1825625"/>
            <a:ext cx="9215781" cy="4351338"/>
          </a:xfrm>
        </p:spPr>
      </p:pic>
    </p:spTree>
    <p:extLst>
      <p:ext uri="{BB962C8B-B14F-4D97-AF65-F5344CB8AC3E}">
        <p14:creationId xmlns:p14="http://schemas.microsoft.com/office/powerpoint/2010/main" val="4011556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AF18-BCB5-8C7F-253B-FFE0D942EA21}"/>
              </a:ext>
            </a:extLst>
          </p:cNvPr>
          <p:cNvSpPr>
            <a:spLocks noGrp="1"/>
          </p:cNvSpPr>
          <p:nvPr>
            <p:ph type="title"/>
          </p:nvPr>
        </p:nvSpPr>
        <p:spPr/>
        <p:txBody>
          <a:bodyPr/>
          <a:lstStyle/>
          <a:p>
            <a:r>
              <a:rPr lang="en-US" dirty="0"/>
              <a:t>Signup Page</a:t>
            </a:r>
            <a:endParaRPr lang="en-IN" dirty="0"/>
          </a:p>
        </p:txBody>
      </p:sp>
      <p:pic>
        <p:nvPicPr>
          <p:cNvPr id="5" name="Content Placeholder 4">
            <a:extLst>
              <a:ext uri="{FF2B5EF4-FFF2-40B4-BE49-F238E27FC236}">
                <a16:creationId xmlns:a16="http://schemas.microsoft.com/office/drawing/2014/main" id="{523B8817-3546-17B6-6C08-9914860770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1760" y="1825625"/>
            <a:ext cx="9508479" cy="4351338"/>
          </a:xfrm>
        </p:spPr>
      </p:pic>
    </p:spTree>
    <p:extLst>
      <p:ext uri="{BB962C8B-B14F-4D97-AF65-F5344CB8AC3E}">
        <p14:creationId xmlns:p14="http://schemas.microsoft.com/office/powerpoint/2010/main" val="3561922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41FB9-68D2-90BA-1466-EACEFAC6E1EF}"/>
              </a:ext>
            </a:extLst>
          </p:cNvPr>
          <p:cNvSpPr>
            <a:spLocks noGrp="1"/>
          </p:cNvSpPr>
          <p:nvPr>
            <p:ph type="title"/>
          </p:nvPr>
        </p:nvSpPr>
        <p:spPr/>
        <p:txBody>
          <a:bodyPr/>
          <a:lstStyle/>
          <a:p>
            <a:r>
              <a:rPr lang="en-US" dirty="0"/>
              <a:t>Login Page</a:t>
            </a:r>
            <a:endParaRPr lang="en-IN" dirty="0"/>
          </a:p>
        </p:txBody>
      </p:sp>
      <p:pic>
        <p:nvPicPr>
          <p:cNvPr id="5" name="Content Placeholder 4">
            <a:extLst>
              <a:ext uri="{FF2B5EF4-FFF2-40B4-BE49-F238E27FC236}">
                <a16:creationId xmlns:a16="http://schemas.microsoft.com/office/drawing/2014/main" id="{CB3E7E81-506A-37D3-A23B-75C0390AB9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0828" y="1825625"/>
            <a:ext cx="7130343" cy="4351338"/>
          </a:xfrm>
        </p:spPr>
      </p:pic>
    </p:spTree>
    <p:extLst>
      <p:ext uri="{BB962C8B-B14F-4D97-AF65-F5344CB8AC3E}">
        <p14:creationId xmlns:p14="http://schemas.microsoft.com/office/powerpoint/2010/main" val="37044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5911-BC5A-5760-CDE2-489BBAA80420}"/>
              </a:ext>
            </a:extLst>
          </p:cNvPr>
          <p:cNvSpPr>
            <a:spLocks noGrp="1"/>
          </p:cNvSpPr>
          <p:nvPr>
            <p:ph type="title"/>
          </p:nvPr>
        </p:nvSpPr>
        <p:spPr/>
        <p:txBody>
          <a:bodyPr/>
          <a:lstStyle/>
          <a:p>
            <a:r>
              <a:rPr lang="en-US" dirty="0"/>
              <a:t>MONGO DB</a:t>
            </a:r>
            <a:endParaRPr lang="en-IN" dirty="0"/>
          </a:p>
        </p:txBody>
      </p:sp>
      <p:pic>
        <p:nvPicPr>
          <p:cNvPr id="5" name="Content Placeholder 4">
            <a:extLst>
              <a:ext uri="{FF2B5EF4-FFF2-40B4-BE49-F238E27FC236}">
                <a16:creationId xmlns:a16="http://schemas.microsoft.com/office/drawing/2014/main" id="{9D5B0A3D-EC38-F963-5DF3-1F5CE7D6D1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2979" y="1397876"/>
            <a:ext cx="9028387" cy="4644150"/>
          </a:xfrm>
        </p:spPr>
      </p:pic>
    </p:spTree>
    <p:extLst>
      <p:ext uri="{BB962C8B-B14F-4D97-AF65-F5344CB8AC3E}">
        <p14:creationId xmlns:p14="http://schemas.microsoft.com/office/powerpoint/2010/main" val="3016525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1F62-1C4E-A298-11A2-2B7690D5D1B3}"/>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FD34FE7B-0F7D-5B9E-BE16-CCCFD6094C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3905"/>
            <a:ext cx="10515600" cy="4030474"/>
          </a:xfrm>
        </p:spPr>
      </p:pic>
    </p:spTree>
    <p:extLst>
      <p:ext uri="{BB962C8B-B14F-4D97-AF65-F5344CB8AC3E}">
        <p14:creationId xmlns:p14="http://schemas.microsoft.com/office/powerpoint/2010/main" val="2257068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B930-0FCA-AC30-722E-E4B8BA2D35E1}"/>
              </a:ext>
            </a:extLst>
          </p:cNvPr>
          <p:cNvSpPr>
            <a:spLocks noGrp="1"/>
          </p:cNvSpPr>
          <p:nvPr>
            <p:ph type="title"/>
          </p:nvPr>
        </p:nvSpPr>
        <p:spPr>
          <a:xfrm>
            <a:off x="838200" y="231228"/>
            <a:ext cx="10515600" cy="567558"/>
          </a:xfrm>
        </p:spPr>
        <p:txBody>
          <a:bodyPr>
            <a:normAutofit fontScale="90000"/>
          </a:bodyPr>
          <a:lstStyle/>
          <a:p>
            <a:r>
              <a:rPr lang="en-IN" dirty="0">
                <a:effectLst/>
                <a:latin typeface="Arial" panose="020B0604020202020204" pitchFamily="34" charset="0"/>
              </a:rPr>
              <a:t>CONCLUSION</a:t>
            </a:r>
            <a:endParaRPr lang="en-IN" dirty="0"/>
          </a:p>
        </p:txBody>
      </p:sp>
      <p:sp>
        <p:nvSpPr>
          <p:cNvPr id="3" name="Content Placeholder 2">
            <a:extLst>
              <a:ext uri="{FF2B5EF4-FFF2-40B4-BE49-F238E27FC236}">
                <a16:creationId xmlns:a16="http://schemas.microsoft.com/office/drawing/2014/main" id="{832C8D14-5672-D711-1188-E2BA57DDB411}"/>
              </a:ext>
            </a:extLst>
          </p:cNvPr>
          <p:cNvSpPr>
            <a:spLocks noGrp="1"/>
          </p:cNvSpPr>
          <p:nvPr>
            <p:ph idx="1"/>
          </p:nvPr>
        </p:nvSpPr>
        <p:spPr>
          <a:xfrm>
            <a:off x="754118" y="1034200"/>
            <a:ext cx="10954406" cy="4830571"/>
          </a:xfrm>
        </p:spPr>
        <p:txBody>
          <a:bodyPr>
            <a:noAutofit/>
          </a:bodyPr>
          <a:lstStyle/>
          <a:p>
            <a:r>
              <a:rPr lang="en-US" sz="2400" dirty="0"/>
              <a:t>The project sounds like it was built on a solid foundation of modern web technologies, leveraging each tool and framework effectively to create a robust and scalable solution. Here's a breakdown of the key components and their roles:</a:t>
            </a:r>
          </a:p>
          <a:p>
            <a:endParaRPr lang="en-US" sz="2400" dirty="0"/>
          </a:p>
          <a:p>
            <a:r>
              <a:rPr lang="en-US" sz="2400" dirty="0"/>
              <a:t>HTML, CSS, and JavaScript: These are the fundamental building blocks of web development, providing the structure, style, and interactivity for the application.</a:t>
            </a:r>
          </a:p>
          <a:p>
            <a:endParaRPr lang="en-US" sz="2400" dirty="0"/>
          </a:p>
          <a:p>
            <a:r>
              <a:rPr lang="en-US" sz="2400" dirty="0"/>
              <a:t>MDN Web Docs: Using the guidance and documentation from MDN ensured adherence to best practices and standards, promoting a high-quality codebase.</a:t>
            </a:r>
          </a:p>
          <a:p>
            <a:endParaRPr lang="en-US" sz="2400" dirty="0"/>
          </a:p>
          <a:p>
            <a:r>
              <a:rPr lang="en-US" sz="2400" dirty="0"/>
              <a:t>jQuery: Employed for dynamic client-side interactions, jQuery streamlined DOM manipulation and event handling, simplifying the development process.</a:t>
            </a:r>
          </a:p>
          <a:p>
            <a:endParaRPr lang="en-US" sz="1400" dirty="0"/>
          </a:p>
        </p:txBody>
      </p:sp>
    </p:spTree>
    <p:extLst>
      <p:ext uri="{BB962C8B-B14F-4D97-AF65-F5344CB8AC3E}">
        <p14:creationId xmlns:p14="http://schemas.microsoft.com/office/powerpoint/2010/main" val="165527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15F0-1DD7-500B-0024-B6AD645AB503}"/>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5C640AB-6766-CAA6-1751-44B292C5F016}"/>
              </a:ext>
            </a:extLst>
          </p:cNvPr>
          <p:cNvSpPr>
            <a:spLocks noGrp="1"/>
          </p:cNvSpPr>
          <p:nvPr>
            <p:ph idx="1"/>
          </p:nvPr>
        </p:nvSpPr>
        <p:spPr/>
        <p:txBody>
          <a:bodyPr>
            <a:normAutofit/>
          </a:bodyPr>
          <a:lstStyle/>
          <a:p>
            <a:r>
              <a:rPr lang="en-US" dirty="0"/>
              <a:t>Welcome to Yummy, where passion meets innovation to create unforgettable dining experiences we've been dedicated to redefining the culinary landscape with our commitment to quality ingredients and creative flair. From classic comfort dishes to adventurous flavors, our diverse menu caters to every palate. Step into our inviting ambiance and let the warm glow of hospitality envelop you as you embark on a culinary journey like no other. Whether you're sharing a meal with loved ones or savoring a quiet dinner for one, every moment at Yummy is crafted to leave you with cherished memories. Experience culinary excellence with us today.</a:t>
            </a:r>
            <a:endParaRPr lang="en-IN" dirty="0"/>
          </a:p>
        </p:txBody>
      </p:sp>
    </p:spTree>
    <p:extLst>
      <p:ext uri="{BB962C8B-B14F-4D97-AF65-F5344CB8AC3E}">
        <p14:creationId xmlns:p14="http://schemas.microsoft.com/office/powerpoint/2010/main" val="252355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4033-61DB-BE22-9ED7-8414CAFFEDA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C6F683D-7A61-944A-65DB-F833ADAEF88A}"/>
              </a:ext>
            </a:extLst>
          </p:cNvPr>
          <p:cNvSpPr>
            <a:spLocks noGrp="1"/>
          </p:cNvSpPr>
          <p:nvPr>
            <p:ph idx="1"/>
          </p:nvPr>
        </p:nvSpPr>
        <p:spPr>
          <a:xfrm>
            <a:off x="838200" y="365125"/>
            <a:ext cx="10515600" cy="6004144"/>
          </a:xfrm>
        </p:spPr>
        <p:txBody>
          <a:bodyPr>
            <a:normAutofit fontScale="55000" lnSpcReduction="20000"/>
          </a:bodyPr>
          <a:lstStyle/>
          <a:p>
            <a:pPr marL="0" indent="0">
              <a:buNone/>
            </a:pPr>
            <a:endParaRPr lang="en-US" sz="2800" dirty="0"/>
          </a:p>
          <a:p>
            <a:r>
              <a:rPr lang="en-US" sz="3600" dirty="0"/>
              <a:t>Bootstrap: Incorporated to </a:t>
            </a:r>
            <a:r>
              <a:rPr lang="en-US" sz="3600" dirty="0" err="1"/>
              <a:t>ehance</a:t>
            </a:r>
            <a:r>
              <a:rPr lang="en-US" sz="3600" dirty="0"/>
              <a:t> the user interface, Bootstrap ensured responsiveness across different devices and screen sizes. Its extensive collection of CSS and JavaScript components expedited development and maintained a consistent design aesthetic.</a:t>
            </a:r>
          </a:p>
          <a:p>
            <a:endParaRPr lang="en-US" sz="3600" dirty="0"/>
          </a:p>
          <a:p>
            <a:r>
              <a:rPr lang="en-US" sz="3600" dirty="0"/>
              <a:t>By combining these technologies, the project delivered a dynamic and feature-rich web application that excelled in performance, scalability, and user experience. Each component played a vital role in achieving these goals, demonstrating the power of leveraging modern web development technologies.</a:t>
            </a:r>
          </a:p>
          <a:p>
            <a:endParaRPr lang="en-US" sz="3600" dirty="0"/>
          </a:p>
          <a:p>
            <a:r>
              <a:rPr lang="en-US" sz="3600" dirty="0"/>
              <a:t>MongoDB: Integrated as the backend database, MongoDB facilitated efficient storage and retrieval of data for the web application. Its NoSQL document-oriented approach provided flexibility in handling diverse data types, enabling seamless integration with the Node.js backend. With MongoDB, the application efficiently managed user profiles, menu items, and other dynamic content, ensuring smooth operation and scalability as the data volume grew.</a:t>
            </a:r>
          </a:p>
          <a:p>
            <a:endParaRPr lang="en-US" sz="3600" dirty="0"/>
          </a:p>
          <a:p>
            <a:r>
              <a:rPr lang="en-US" sz="3600" dirty="0"/>
              <a:t>Node.js: Utilized as the backend runtime environment, Node.js empowered the web application with server-side JavaScript execution. Its event-driven, non-blocking I/O model facilitated high-performance handling of concurrent operations, enhancing the application's responsiveness and scalability. Node.js seamlessly interacted with MongoDB, processing user requests, managing sessions, and delivering dynamic content to the client-side interface. The combination of Node.js and MongoDB created a robust and efficient backend architecture, laying the foundation for a modern, feature-rich web application.</a:t>
            </a:r>
            <a:endParaRPr lang="en-IN" sz="3600" dirty="0"/>
          </a:p>
          <a:p>
            <a:pPr marL="0" indent="0">
              <a:buNone/>
            </a:pPr>
            <a:endParaRPr lang="en-IN" dirty="0"/>
          </a:p>
        </p:txBody>
      </p:sp>
    </p:spTree>
    <p:extLst>
      <p:ext uri="{BB962C8B-B14F-4D97-AF65-F5344CB8AC3E}">
        <p14:creationId xmlns:p14="http://schemas.microsoft.com/office/powerpoint/2010/main" val="3553071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21CE-9312-0044-0719-854749955C03}"/>
              </a:ext>
            </a:extLst>
          </p:cNvPr>
          <p:cNvSpPr>
            <a:spLocks noGrp="1"/>
          </p:cNvSpPr>
          <p:nvPr>
            <p:ph type="title"/>
          </p:nvPr>
        </p:nvSpPr>
        <p:spPr/>
        <p:txBody>
          <a:bodyPr/>
          <a:lstStyle/>
          <a:p>
            <a:r>
              <a:rPr lang="en-IN" dirty="0">
                <a:effectLst/>
                <a:latin typeface="Arial" panose="020B0604020202020204" pitchFamily="34" charset="0"/>
              </a:rPr>
              <a:t>GITHUB LINK:</a:t>
            </a:r>
            <a:endParaRPr lang="en-IN" dirty="0"/>
          </a:p>
        </p:txBody>
      </p:sp>
      <p:sp>
        <p:nvSpPr>
          <p:cNvPr id="3" name="Content Placeholder 2">
            <a:extLst>
              <a:ext uri="{FF2B5EF4-FFF2-40B4-BE49-F238E27FC236}">
                <a16:creationId xmlns:a16="http://schemas.microsoft.com/office/drawing/2014/main" id="{643739EC-E985-8C57-FBAB-32864B2DFC24}"/>
              </a:ext>
            </a:extLst>
          </p:cNvPr>
          <p:cNvSpPr>
            <a:spLocks noGrp="1"/>
          </p:cNvSpPr>
          <p:nvPr>
            <p:ph idx="1"/>
          </p:nvPr>
        </p:nvSpPr>
        <p:spPr/>
        <p:txBody>
          <a:bodyPr>
            <a:normAutofit/>
          </a:bodyPr>
          <a:lstStyle/>
          <a:p>
            <a:r>
              <a:rPr lang="en-US" dirty="0">
                <a:hlinkClick r:id="rId2"/>
              </a:rPr>
              <a:t>https://github.com/Srinubabu123/Nodejs-Project-Resturant</a:t>
            </a:r>
            <a:endParaRPr lang="en-US" dirty="0"/>
          </a:p>
          <a:p>
            <a:endParaRPr lang="en-US" dirty="0"/>
          </a:p>
          <a:p>
            <a:r>
              <a:rPr lang="en-US" dirty="0"/>
              <a:t>This link directs to the GitHub repository for the Food Restaurant Website project, providing access to the source code and project documentation</a:t>
            </a:r>
            <a:endParaRPr lang="en-IN" dirty="0"/>
          </a:p>
        </p:txBody>
      </p:sp>
    </p:spTree>
    <p:extLst>
      <p:ext uri="{BB962C8B-B14F-4D97-AF65-F5344CB8AC3E}">
        <p14:creationId xmlns:p14="http://schemas.microsoft.com/office/powerpoint/2010/main" val="3310456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7E041-0A90-1768-BD10-DE08FDE72A9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46F72BE1-7B11-A7C0-E7FB-8E6ED9230E29}"/>
              </a:ext>
            </a:extLst>
          </p:cNvPr>
          <p:cNvSpPr>
            <a:spLocks noGrp="1"/>
          </p:cNvSpPr>
          <p:nvPr>
            <p:ph idx="1"/>
          </p:nvPr>
        </p:nvSpPr>
        <p:spPr/>
        <p:txBody>
          <a:bodyPr>
            <a:normAutofit/>
          </a:bodyPr>
          <a:lstStyle/>
          <a:p>
            <a:pPr marL="0" indent="0">
              <a:buNone/>
            </a:pPr>
            <a:endParaRPr lang="en-US" sz="1800" dirty="0"/>
          </a:p>
          <a:p>
            <a:pPr>
              <a:lnSpc>
                <a:spcPct val="150000"/>
              </a:lnSpc>
            </a:pPr>
            <a:r>
              <a:rPr lang="en-US" sz="1800" dirty="0"/>
              <a:t>MDN Web Docs for HTML, CSS, JavaScript:  </a:t>
            </a:r>
            <a:r>
              <a:rPr lang="en-US" sz="1800" dirty="0">
                <a:hlinkClick r:id="rId2"/>
              </a:rPr>
              <a:t>https://developer.mozilla.org/</a:t>
            </a:r>
            <a:endParaRPr lang="en-US" sz="1800" dirty="0"/>
          </a:p>
          <a:p>
            <a:pPr>
              <a:lnSpc>
                <a:spcPct val="150000"/>
              </a:lnSpc>
            </a:pPr>
            <a:r>
              <a:rPr lang="en-US" sz="1800" dirty="0"/>
              <a:t>jQuery Official Website: </a:t>
            </a:r>
            <a:r>
              <a:rPr lang="en-US" sz="1800" dirty="0">
                <a:hlinkClick r:id="rId3"/>
              </a:rPr>
              <a:t>https://jquery.com/</a:t>
            </a:r>
            <a:endParaRPr lang="en-US" sz="1800" dirty="0"/>
          </a:p>
          <a:p>
            <a:pPr>
              <a:lnSpc>
                <a:spcPct val="150000"/>
              </a:lnSpc>
            </a:pPr>
            <a:r>
              <a:rPr lang="en-US" sz="1800" dirty="0"/>
              <a:t>Bootstrap Official Website: </a:t>
            </a:r>
            <a:r>
              <a:rPr lang="en-US" sz="1800" dirty="0">
                <a:hlinkClick r:id="rId4"/>
              </a:rPr>
              <a:t>https://getbootstrap.com/</a:t>
            </a:r>
            <a:endParaRPr lang="en-US" sz="1800" dirty="0"/>
          </a:p>
          <a:p>
            <a:pPr>
              <a:lnSpc>
                <a:spcPct val="150000"/>
              </a:lnSpc>
            </a:pPr>
            <a:r>
              <a:rPr lang="en-US" sz="1800" dirty="0"/>
              <a:t>Node.js Official Website: </a:t>
            </a:r>
            <a:r>
              <a:rPr lang="en-US" sz="1800" dirty="0">
                <a:hlinkClick r:id="rId5"/>
              </a:rPr>
              <a:t>https://nodejs.org/</a:t>
            </a:r>
            <a:endParaRPr lang="en-US" sz="1800" dirty="0"/>
          </a:p>
          <a:p>
            <a:pPr>
              <a:lnSpc>
                <a:spcPct val="150000"/>
              </a:lnSpc>
            </a:pPr>
            <a:r>
              <a:rPr lang="en-US" sz="1800" dirty="0"/>
              <a:t>MongoDB Official Website: </a:t>
            </a:r>
            <a:r>
              <a:rPr lang="en-US" sz="1800" dirty="0">
                <a:hlinkClick r:id="rId6"/>
              </a:rPr>
              <a:t>https://www.mongodb.com/</a:t>
            </a:r>
            <a:endParaRPr lang="en-US" sz="1800" dirty="0"/>
          </a:p>
          <a:p>
            <a:pPr>
              <a:lnSpc>
                <a:spcPct val="150000"/>
              </a:lnSpc>
            </a:pPr>
            <a:endParaRPr lang="en-IN" sz="1800" dirty="0"/>
          </a:p>
        </p:txBody>
      </p:sp>
    </p:spTree>
    <p:extLst>
      <p:ext uri="{BB962C8B-B14F-4D97-AF65-F5344CB8AC3E}">
        <p14:creationId xmlns:p14="http://schemas.microsoft.com/office/powerpoint/2010/main" val="2101055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11DE-B857-D007-71C2-6FA5612912AC}"/>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DEFBDF3-CC7E-8165-4D04-7BF5C2C052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5641" y="1145628"/>
            <a:ext cx="7935311" cy="4414344"/>
          </a:xfrm>
        </p:spPr>
      </p:pic>
    </p:spTree>
    <p:extLst>
      <p:ext uri="{BB962C8B-B14F-4D97-AF65-F5344CB8AC3E}">
        <p14:creationId xmlns:p14="http://schemas.microsoft.com/office/powerpoint/2010/main" val="2617403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583E-41D7-CB30-68F5-6EE7D8861482}"/>
              </a:ext>
            </a:extLst>
          </p:cNvPr>
          <p:cNvSpPr>
            <a:spLocks noGrp="1"/>
          </p:cNvSpPr>
          <p:nvPr>
            <p:ph type="title"/>
          </p:nvPr>
        </p:nvSpPr>
        <p:spPr>
          <a:xfrm>
            <a:off x="838200" y="210208"/>
            <a:ext cx="10515600" cy="798786"/>
          </a:xfrm>
        </p:spPr>
        <p:txBody>
          <a:bodyPr/>
          <a:lstStyle/>
          <a:p>
            <a:r>
              <a:rPr lang="en-IN" dirty="0"/>
              <a:t>PROJECT OVERVIEW</a:t>
            </a:r>
          </a:p>
        </p:txBody>
      </p:sp>
      <p:sp>
        <p:nvSpPr>
          <p:cNvPr id="3" name="Content Placeholder 2">
            <a:extLst>
              <a:ext uri="{FF2B5EF4-FFF2-40B4-BE49-F238E27FC236}">
                <a16:creationId xmlns:a16="http://schemas.microsoft.com/office/drawing/2014/main" id="{DC2A505F-9ADA-1296-EF44-29FD88C34465}"/>
              </a:ext>
            </a:extLst>
          </p:cNvPr>
          <p:cNvSpPr>
            <a:spLocks noGrp="1"/>
          </p:cNvSpPr>
          <p:nvPr>
            <p:ph idx="1"/>
          </p:nvPr>
        </p:nvSpPr>
        <p:spPr>
          <a:xfrm>
            <a:off x="838200" y="1103586"/>
            <a:ext cx="10515600" cy="5073377"/>
          </a:xfrm>
        </p:spPr>
        <p:txBody>
          <a:bodyPr>
            <a:normAutofit fontScale="55000" lnSpcReduction="20000"/>
          </a:bodyPr>
          <a:lstStyle/>
          <a:p>
            <a:pPr marL="0" indent="0">
              <a:buNone/>
            </a:pPr>
            <a:r>
              <a:rPr lang="en-US" dirty="0"/>
              <a:t>1 Home Page:</a:t>
            </a:r>
          </a:p>
          <a:p>
            <a:pPr marL="0" indent="0">
              <a:buNone/>
            </a:pPr>
            <a:r>
              <a:rPr lang="en-US" dirty="0"/>
              <a:t>Use HTML, CSS, and possibly JavaScript to create an attractive layout showcasing the restaurant's ambiance and featured dishes.</a:t>
            </a:r>
          </a:p>
          <a:p>
            <a:pPr marL="0" indent="0">
              <a:buNone/>
            </a:pPr>
            <a:r>
              <a:rPr lang="en-US" dirty="0"/>
              <a:t>Implement a navigation bar using HTML and CSS for easy access to different sections of the website.</a:t>
            </a:r>
          </a:p>
          <a:p>
            <a:pPr marL="0" indent="0">
              <a:buNone/>
            </a:pPr>
            <a:r>
              <a:rPr lang="en-US" dirty="0"/>
              <a:t>Utilize Bootstrap for responsive design, ensuring the layout looks good on various devices.</a:t>
            </a:r>
          </a:p>
          <a:p>
            <a:pPr marL="0" indent="0">
              <a:buNone/>
            </a:pPr>
            <a:r>
              <a:rPr lang="en-US" dirty="0"/>
              <a:t>Include quick links to the menu, chef profiles, table booking, and contact information using HTML anchor tags.</a:t>
            </a:r>
          </a:p>
          <a:p>
            <a:pPr marL="0" indent="0">
              <a:buNone/>
            </a:pPr>
            <a:endParaRPr lang="en-US" dirty="0"/>
          </a:p>
          <a:p>
            <a:pPr marL="0" indent="0">
              <a:buNone/>
            </a:pPr>
            <a:r>
              <a:rPr lang="en-US" dirty="0"/>
              <a:t>2 Menu Section:</a:t>
            </a:r>
          </a:p>
          <a:p>
            <a:pPr marL="0" indent="0">
              <a:buNone/>
            </a:pPr>
            <a:r>
              <a:rPr lang="en-US" dirty="0"/>
              <a:t>Create a page for the menu using HTML and CSS.</a:t>
            </a:r>
          </a:p>
          <a:p>
            <a:pPr marL="0" indent="0">
              <a:buNone/>
            </a:pPr>
            <a:r>
              <a:rPr lang="en-US" dirty="0"/>
              <a:t>Organize menu items into categories (e.g., appetizers, main courses, desserts) using HTML lists and possibly CSS for styling.</a:t>
            </a:r>
          </a:p>
          <a:p>
            <a:pPr marL="0" indent="0">
              <a:buNone/>
            </a:pPr>
            <a:r>
              <a:rPr lang="en-US" dirty="0"/>
              <a:t>Display each menu item with its description, price, and an option to add to cart.</a:t>
            </a:r>
          </a:p>
          <a:p>
            <a:pPr marL="0" indent="0">
              <a:buNone/>
            </a:pPr>
            <a:r>
              <a:rPr lang="en-US" dirty="0"/>
              <a:t>You can implement the add to cart functionality using JavaScript, possibly with the help of jQuery for DOM manipulation.</a:t>
            </a:r>
          </a:p>
          <a:p>
            <a:pPr marL="0" indent="0">
              <a:buNone/>
            </a:pPr>
            <a:endParaRPr lang="en-US" dirty="0"/>
          </a:p>
          <a:p>
            <a:pPr marL="0" indent="0">
              <a:buNone/>
            </a:pPr>
            <a:r>
              <a:rPr lang="en-US" dirty="0"/>
              <a:t>3 Chef Profiles:</a:t>
            </a:r>
          </a:p>
          <a:p>
            <a:pPr marL="0" indent="0">
              <a:buNone/>
            </a:pPr>
            <a:r>
              <a:rPr lang="en-US" dirty="0"/>
              <a:t>Create a separate page for chef profiles using HTML and CSS.</a:t>
            </a:r>
          </a:p>
          <a:p>
            <a:pPr marL="0" indent="0">
              <a:buNone/>
            </a:pPr>
            <a:r>
              <a:rPr lang="en-US" dirty="0"/>
              <a:t>Include photos and brief biographies of each chef.</a:t>
            </a:r>
          </a:p>
          <a:p>
            <a:pPr marL="0" indent="0">
              <a:buNone/>
            </a:pPr>
            <a:r>
              <a:rPr lang="en-US" dirty="0"/>
              <a:t>Highlight their specialties and contributions using HTML headings and paragraphs.</a:t>
            </a:r>
          </a:p>
          <a:p>
            <a:pPr marL="0" indent="0">
              <a:buNone/>
            </a:pPr>
            <a:r>
              <a:rPr lang="en-US" dirty="0"/>
              <a:t>You can use Bootstrap for styling the layout and making it responsive.1</a:t>
            </a:r>
            <a:endParaRPr lang="en-IN" dirty="0"/>
          </a:p>
        </p:txBody>
      </p:sp>
    </p:spTree>
    <p:extLst>
      <p:ext uri="{BB962C8B-B14F-4D97-AF65-F5344CB8AC3E}">
        <p14:creationId xmlns:p14="http://schemas.microsoft.com/office/powerpoint/2010/main" val="354608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9E63-1C00-2DCE-9A88-96176D233B8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6993250-69FF-03D0-556E-F76F92AE4310}"/>
              </a:ext>
            </a:extLst>
          </p:cNvPr>
          <p:cNvSpPr>
            <a:spLocks noGrp="1"/>
          </p:cNvSpPr>
          <p:nvPr>
            <p:ph idx="1"/>
          </p:nvPr>
        </p:nvSpPr>
        <p:spPr>
          <a:xfrm>
            <a:off x="838200" y="788276"/>
            <a:ext cx="10515600" cy="5388687"/>
          </a:xfrm>
        </p:spPr>
        <p:txBody>
          <a:bodyPr>
            <a:normAutofit fontScale="55000" lnSpcReduction="20000"/>
          </a:bodyPr>
          <a:lstStyle/>
          <a:p>
            <a:pPr marL="0" indent="0">
              <a:buNone/>
            </a:pPr>
            <a:r>
              <a:rPr lang="en-US" dirty="0"/>
              <a:t>4 Table Booking:</a:t>
            </a:r>
          </a:p>
          <a:p>
            <a:r>
              <a:rPr lang="en-US" dirty="0"/>
              <a:t>Create a dedicated page for table booking using HTML and CSS.</a:t>
            </a:r>
          </a:p>
          <a:p>
            <a:r>
              <a:rPr lang="en-US" dirty="0"/>
              <a:t>Use Bootstrap to design the booking form, ensuring it's responsive.</a:t>
            </a:r>
          </a:p>
          <a:p>
            <a:r>
              <a:rPr lang="en-US" dirty="0"/>
              <a:t>Implement JavaScript for form validation to ensure that required fields are filled and that the date and time selected are valid.</a:t>
            </a:r>
          </a:p>
          <a:p>
            <a:r>
              <a:rPr lang="en-US" dirty="0"/>
              <a:t>Utilize Node.js and Express.js on the backend to handle form submission, validate the input, and store booking details in MongoDB.</a:t>
            </a:r>
          </a:p>
          <a:p>
            <a:r>
              <a:rPr lang="en-US" dirty="0"/>
              <a:t>Provide a confirmation message upon successful booking, which can be displayed using JavaScript or server-side rendering.</a:t>
            </a:r>
          </a:p>
          <a:p>
            <a:pPr marL="0" indent="0">
              <a:buNone/>
            </a:pPr>
            <a:endParaRPr lang="en-US" dirty="0"/>
          </a:p>
          <a:p>
            <a:pPr marL="0" indent="0">
              <a:buNone/>
            </a:pPr>
            <a:r>
              <a:rPr lang="en-US" dirty="0"/>
              <a:t>5 Contact Us:</a:t>
            </a:r>
          </a:p>
          <a:p>
            <a:r>
              <a:rPr lang="en-US" dirty="0"/>
              <a:t>Design a contact us page using HTML, CSS, and Bootstrap.</a:t>
            </a:r>
          </a:p>
          <a:p>
            <a:r>
              <a:rPr lang="en-US" dirty="0"/>
              <a:t>Include contact information such as address, phone number, and email using HTML elements.</a:t>
            </a:r>
          </a:p>
          <a:p>
            <a:r>
              <a:rPr lang="en-US" dirty="0"/>
              <a:t>Create a contact form with fields for inquiries, feedback, or special requests using HTML and Bootstrap.</a:t>
            </a:r>
          </a:p>
          <a:p>
            <a:r>
              <a:rPr lang="en-US" dirty="0"/>
              <a:t>Integrate Google Maps using the Google Maps API to display the restaurant's location and enable easy navigation.</a:t>
            </a:r>
          </a:p>
          <a:p>
            <a:r>
              <a:rPr lang="en-US" dirty="0"/>
              <a:t>Use JavaScript for form validation and possibly for submitting the form asynchronously to the server.</a:t>
            </a:r>
          </a:p>
          <a:p>
            <a:r>
              <a:rPr lang="en-US" dirty="0"/>
              <a:t>On the backend, use Node.js and Express.js to handle form submission, send emails for inquiries or feedback, and store contact form submissions in the database if necessary.</a:t>
            </a:r>
          </a:p>
          <a:p>
            <a:endParaRPr lang="en-US" dirty="0"/>
          </a:p>
        </p:txBody>
      </p:sp>
    </p:spTree>
    <p:extLst>
      <p:ext uri="{BB962C8B-B14F-4D97-AF65-F5344CB8AC3E}">
        <p14:creationId xmlns:p14="http://schemas.microsoft.com/office/powerpoint/2010/main" val="334167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640ED-F29F-DC79-E70A-5F5801790E2E}"/>
              </a:ext>
            </a:extLst>
          </p:cNvPr>
          <p:cNvSpPr>
            <a:spLocks noGrp="1"/>
          </p:cNvSpPr>
          <p:nvPr>
            <p:ph type="title"/>
          </p:nvPr>
        </p:nvSpPr>
        <p:spPr/>
        <p:txBody>
          <a:bodyPr/>
          <a:lstStyle/>
          <a:p>
            <a:r>
              <a:rPr lang="en-US" dirty="0"/>
              <a:t>HOME PAGE</a:t>
            </a:r>
            <a:endParaRPr lang="en-IN" dirty="0"/>
          </a:p>
        </p:txBody>
      </p:sp>
      <p:pic>
        <p:nvPicPr>
          <p:cNvPr id="7" name="Content Placeholder 6">
            <a:extLst>
              <a:ext uri="{FF2B5EF4-FFF2-40B4-BE49-F238E27FC236}">
                <a16:creationId xmlns:a16="http://schemas.microsoft.com/office/drawing/2014/main" id="{E4A3579A-CD09-9F6E-99CA-81AF60F7FC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80423"/>
            <a:ext cx="10515600" cy="3641742"/>
          </a:xfrm>
        </p:spPr>
      </p:pic>
    </p:spTree>
    <p:extLst>
      <p:ext uri="{BB962C8B-B14F-4D97-AF65-F5344CB8AC3E}">
        <p14:creationId xmlns:p14="http://schemas.microsoft.com/office/powerpoint/2010/main" val="3999214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9626-3CC4-11C6-F90F-B7D49E06C096}"/>
              </a:ext>
            </a:extLst>
          </p:cNvPr>
          <p:cNvSpPr>
            <a:spLocks noGrp="1"/>
          </p:cNvSpPr>
          <p:nvPr>
            <p:ph type="title"/>
          </p:nvPr>
        </p:nvSpPr>
        <p:spPr/>
        <p:txBody>
          <a:bodyPr/>
          <a:lstStyle/>
          <a:p>
            <a:r>
              <a:rPr lang="en-US" dirty="0"/>
              <a:t>Navbar CSS</a:t>
            </a:r>
            <a:endParaRPr lang="en-IN" dirty="0"/>
          </a:p>
        </p:txBody>
      </p:sp>
      <p:pic>
        <p:nvPicPr>
          <p:cNvPr id="5" name="Content Placeholder 4">
            <a:extLst>
              <a:ext uri="{FF2B5EF4-FFF2-40B4-BE49-F238E27FC236}">
                <a16:creationId xmlns:a16="http://schemas.microsoft.com/office/drawing/2014/main" id="{DAE6D86A-B31E-2DF1-F2B9-0E96A6E03E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9091" y="1846645"/>
            <a:ext cx="4138231" cy="4351338"/>
          </a:xfrm>
        </p:spPr>
      </p:pic>
      <p:pic>
        <p:nvPicPr>
          <p:cNvPr id="7" name="Picture 6">
            <a:extLst>
              <a:ext uri="{FF2B5EF4-FFF2-40B4-BE49-F238E27FC236}">
                <a16:creationId xmlns:a16="http://schemas.microsoft.com/office/drawing/2014/main" id="{CA36A6FB-61A7-D9B7-18CD-D6EE2CEAD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6646"/>
            <a:ext cx="4051756" cy="4351338"/>
          </a:xfrm>
          <a:prstGeom prst="rect">
            <a:avLst/>
          </a:prstGeom>
        </p:spPr>
      </p:pic>
    </p:spTree>
    <p:extLst>
      <p:ext uri="{BB962C8B-B14F-4D97-AF65-F5344CB8AC3E}">
        <p14:creationId xmlns:p14="http://schemas.microsoft.com/office/powerpoint/2010/main" val="2176761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8A9C-0501-34E9-AEBD-EBEB92757B08}"/>
              </a:ext>
            </a:extLst>
          </p:cNvPr>
          <p:cNvSpPr>
            <a:spLocks noGrp="1"/>
          </p:cNvSpPr>
          <p:nvPr>
            <p:ph type="title"/>
          </p:nvPr>
        </p:nvSpPr>
        <p:spPr/>
        <p:txBody>
          <a:bodyPr/>
          <a:lstStyle/>
          <a:p>
            <a:r>
              <a:rPr lang="en-US" dirty="0"/>
              <a:t>Orders</a:t>
            </a:r>
            <a:endParaRPr lang="en-IN" dirty="0"/>
          </a:p>
        </p:txBody>
      </p:sp>
      <p:pic>
        <p:nvPicPr>
          <p:cNvPr id="5" name="Content Placeholder 4">
            <a:extLst>
              <a:ext uri="{FF2B5EF4-FFF2-40B4-BE49-F238E27FC236}">
                <a16:creationId xmlns:a16="http://schemas.microsoft.com/office/drawing/2014/main" id="{5B81B7B8-CC7A-9BA5-FFA8-E83FCA2E72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0624" y="1825625"/>
            <a:ext cx="9230751" cy="4351338"/>
          </a:xfrm>
        </p:spPr>
      </p:pic>
    </p:spTree>
    <p:extLst>
      <p:ext uri="{BB962C8B-B14F-4D97-AF65-F5344CB8AC3E}">
        <p14:creationId xmlns:p14="http://schemas.microsoft.com/office/powerpoint/2010/main" val="4076031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31E2-FE7A-58CD-F938-DB9369EC6974}"/>
              </a:ext>
            </a:extLst>
          </p:cNvPr>
          <p:cNvSpPr>
            <a:spLocks noGrp="1"/>
          </p:cNvSpPr>
          <p:nvPr>
            <p:ph type="title"/>
          </p:nvPr>
        </p:nvSpPr>
        <p:spPr/>
        <p:txBody>
          <a:bodyPr/>
          <a:lstStyle/>
          <a:p>
            <a:r>
              <a:rPr lang="en-US" dirty="0"/>
              <a:t>MENU PAGE</a:t>
            </a:r>
            <a:endParaRPr lang="en-IN" dirty="0"/>
          </a:p>
        </p:txBody>
      </p:sp>
      <p:pic>
        <p:nvPicPr>
          <p:cNvPr id="7" name="Content Placeholder 6">
            <a:extLst>
              <a:ext uri="{FF2B5EF4-FFF2-40B4-BE49-F238E27FC236}">
                <a16:creationId xmlns:a16="http://schemas.microsoft.com/office/drawing/2014/main" id="{E8349824-716F-505C-714B-B1D547641D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590" y="1825625"/>
            <a:ext cx="9156820" cy="4351338"/>
          </a:xfrm>
        </p:spPr>
      </p:pic>
    </p:spTree>
    <p:extLst>
      <p:ext uri="{BB962C8B-B14F-4D97-AF65-F5344CB8AC3E}">
        <p14:creationId xmlns:p14="http://schemas.microsoft.com/office/powerpoint/2010/main" val="53336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F12C-F987-1CF8-3241-AC7B2A26DDAC}"/>
              </a:ext>
            </a:extLst>
          </p:cNvPr>
          <p:cNvSpPr>
            <a:spLocks noGrp="1"/>
          </p:cNvSpPr>
          <p:nvPr>
            <p:ph type="title"/>
          </p:nvPr>
        </p:nvSpPr>
        <p:spPr/>
        <p:txBody>
          <a:bodyPr/>
          <a:lstStyle/>
          <a:p>
            <a:r>
              <a:rPr lang="en-US" dirty="0"/>
              <a:t>Menu CSS</a:t>
            </a:r>
            <a:endParaRPr lang="en-IN" dirty="0"/>
          </a:p>
        </p:txBody>
      </p:sp>
      <p:pic>
        <p:nvPicPr>
          <p:cNvPr id="5" name="Content Placeholder 4">
            <a:extLst>
              <a:ext uri="{FF2B5EF4-FFF2-40B4-BE49-F238E27FC236}">
                <a16:creationId xmlns:a16="http://schemas.microsoft.com/office/drawing/2014/main" id="{D7E0992E-C7C2-183F-A3D4-0E53EB50FB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0138" y="1825625"/>
            <a:ext cx="5517931" cy="4351338"/>
          </a:xfrm>
        </p:spPr>
      </p:pic>
    </p:spTree>
    <p:extLst>
      <p:ext uri="{BB962C8B-B14F-4D97-AF65-F5344CB8AC3E}">
        <p14:creationId xmlns:p14="http://schemas.microsoft.com/office/powerpoint/2010/main" val="3229449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1120</Words>
  <Application>Microsoft Office PowerPoint</Application>
  <PresentationFormat>Widescreen</PresentationFormat>
  <Paragraphs>87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Tahoma</vt:lpstr>
      <vt:lpstr>Office Theme</vt:lpstr>
      <vt:lpstr>FOOD RESTURANT WEBSITE</vt:lpstr>
      <vt:lpstr>INTRODUCTION</vt:lpstr>
      <vt:lpstr>PROJECT OVERVIEW</vt:lpstr>
      <vt:lpstr> </vt:lpstr>
      <vt:lpstr>HOME PAGE</vt:lpstr>
      <vt:lpstr>Navbar CSS</vt:lpstr>
      <vt:lpstr>Orders</vt:lpstr>
      <vt:lpstr>MENU PAGE</vt:lpstr>
      <vt:lpstr>Menu CSS</vt:lpstr>
      <vt:lpstr>EVENTS</vt:lpstr>
      <vt:lpstr>CHEFS PROFILE</vt:lpstr>
      <vt:lpstr>BOOKING TABLE</vt:lpstr>
      <vt:lpstr>JavaScript code for Booking Table</vt:lpstr>
      <vt:lpstr>CONTACT</vt:lpstr>
      <vt:lpstr>Signup Page</vt:lpstr>
      <vt:lpstr>Login Page</vt:lpstr>
      <vt:lpstr>MONGO DB</vt:lpstr>
      <vt:lpstr> </vt:lpstr>
      <vt:lpstr>CONCLUSION</vt:lpstr>
      <vt:lpstr> </vt:lpstr>
      <vt:lpstr>GITHUB LINK:</vt:lpstr>
      <vt:lpstr>References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RESTURANT WEBSITE</dc:title>
  <dc:creator>N SrinuBabu</dc:creator>
  <cp:lastModifiedBy>N SrinuBabu</cp:lastModifiedBy>
  <cp:revision>12</cp:revision>
  <dcterms:created xsi:type="dcterms:W3CDTF">2024-04-15T17:25:19Z</dcterms:created>
  <dcterms:modified xsi:type="dcterms:W3CDTF">2024-04-19T16:04:34Z</dcterms:modified>
</cp:coreProperties>
</file>